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60" r:id="rId5"/>
    <p:sldId id="259" r:id="rId6"/>
    <p:sldId id="264" r:id="rId7"/>
    <p:sldId id="261" r:id="rId8"/>
    <p:sldId id="257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7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89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16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44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96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04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59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29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54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90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18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6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59CD-B346-4986-9C79-0A0770581D7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A220-8373-45EC-8087-FC5DB0F65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5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rgeoncreekarab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cebook.com/#!/pages/Sturgeon-Creek-Arabians/10943797912614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" y="0"/>
            <a:ext cx="11932919" cy="1406843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solidFill>
                  <a:srgbClr val="C00000"/>
                </a:solidFill>
              </a:rPr>
              <a:t>STURGEON CREEK ARABIANS </a:t>
            </a:r>
            <a:r>
              <a:rPr lang="en-CA" sz="4400" b="1" dirty="0">
                <a:solidFill>
                  <a:srgbClr val="C00000"/>
                </a:solidFill>
              </a:rPr>
              <a:t> BREEDING </a:t>
            </a:r>
            <a:r>
              <a:rPr lang="en-CA" sz="4400" b="1" dirty="0" smtClean="0">
                <a:solidFill>
                  <a:srgbClr val="C00000"/>
                </a:solidFill>
              </a:rPr>
              <a:t>PROGRAM TOP 11 ENDURANCE HORSES</a:t>
            </a:r>
            <a:endParaRPr lang="en-CA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59" y="1520491"/>
            <a:ext cx="3055622" cy="3577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5507" y="5449313"/>
            <a:ext cx="4754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Box 898, </a:t>
            </a:r>
            <a:r>
              <a:rPr lang="en-CA" dirty="0" err="1" smtClean="0">
                <a:solidFill>
                  <a:srgbClr val="C00000"/>
                </a:solidFill>
              </a:rPr>
              <a:t>Beausejour</a:t>
            </a:r>
            <a:r>
              <a:rPr lang="en-CA" dirty="0" smtClean="0">
                <a:solidFill>
                  <a:srgbClr val="C00000"/>
                </a:solidFill>
              </a:rPr>
              <a:t>, Manitoba CANADA R0E 0C0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Tel: 204-268-3437</a:t>
            </a:r>
          </a:p>
          <a:p>
            <a:r>
              <a:rPr lang="en-CA" dirty="0" smtClean="0">
                <a:hlinkClick r:id="rId3"/>
              </a:rPr>
              <a:t>www.sturgeoncreekarabians.com</a:t>
            </a:r>
            <a:endParaRPr lang="en-CA" dirty="0" smtClean="0"/>
          </a:p>
          <a:p>
            <a:r>
              <a:rPr lang="en-CA" dirty="0">
                <a:hlinkClick r:id="rId4"/>
              </a:rPr>
              <a:t>Facebook: </a:t>
            </a:r>
            <a:r>
              <a:rPr lang="en-CA" dirty="0" err="1">
                <a:hlinkClick r:id="rId4"/>
              </a:rPr>
              <a:t>SturgeonCreekArabians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93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59" y="3772427"/>
            <a:ext cx="1621219" cy="3056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2048" y="170729"/>
            <a:ext cx="4636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>
                <a:solidFill>
                  <a:srgbClr val="C00000"/>
                </a:solidFill>
              </a:rPr>
              <a:t>Endurance</a:t>
            </a:r>
          </a:p>
          <a:p>
            <a:pPr algn="ctr"/>
            <a:r>
              <a:rPr lang="en-CA" sz="6000" dirty="0" smtClean="0">
                <a:solidFill>
                  <a:srgbClr val="C00000"/>
                </a:solidFill>
              </a:rPr>
              <a:t>Foals</a:t>
            </a:r>
            <a:endParaRPr lang="en-CA" sz="6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3" y="2756764"/>
            <a:ext cx="2733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 smtClean="0">
                <a:solidFill>
                  <a:srgbClr val="C00000"/>
                </a:solidFill>
              </a:rPr>
              <a:t>Mabelline</a:t>
            </a:r>
            <a:r>
              <a:rPr lang="en-CA" sz="2000" dirty="0" smtClean="0">
                <a:solidFill>
                  <a:srgbClr val="C00000"/>
                </a:solidFill>
              </a:rPr>
              <a:t> </a:t>
            </a:r>
            <a:r>
              <a:rPr lang="en-CA" sz="2000" dirty="0" smtClean="0"/>
              <a:t>(1996-2011) </a:t>
            </a:r>
            <a:r>
              <a:rPr lang="en-CA" sz="2000" dirty="0" err="1" smtClean="0"/>
              <a:t>Pistaschio</a:t>
            </a:r>
            <a:r>
              <a:rPr lang="en-CA" sz="2000" dirty="0" smtClean="0"/>
              <a:t> x Maybe </a:t>
            </a:r>
            <a:r>
              <a:rPr lang="en-CA" sz="2000" dirty="0" err="1" smtClean="0"/>
              <a:t>Mee</a:t>
            </a:r>
            <a:r>
              <a:rPr lang="en-CA" sz="2000" dirty="0" smtClean="0"/>
              <a:t> 1770 miles, 3 Top Ten</a:t>
            </a:r>
            <a:endParaRPr lang="en-CA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26664" y="2661548"/>
            <a:ext cx="2816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rgbClr val="C00000"/>
                </a:solidFill>
              </a:rPr>
              <a:t>Paradigm </a:t>
            </a:r>
            <a:r>
              <a:rPr lang="en-CA" sz="2000" dirty="0" smtClean="0">
                <a:solidFill>
                  <a:srgbClr val="C00000"/>
                </a:solidFill>
              </a:rPr>
              <a:t>Shift </a:t>
            </a:r>
            <a:r>
              <a:rPr lang="en-CA" sz="2000" dirty="0" smtClean="0"/>
              <a:t>(1998-   ) </a:t>
            </a:r>
            <a:r>
              <a:rPr lang="en-CA" sz="2000" dirty="0" err="1" smtClean="0"/>
              <a:t>Pyatigorsk</a:t>
            </a:r>
            <a:r>
              <a:rPr lang="en-CA" sz="2000" dirty="0" smtClean="0"/>
              <a:t> x My Madame</a:t>
            </a:r>
            <a:endParaRPr lang="en-CA" sz="2000" dirty="0"/>
          </a:p>
          <a:p>
            <a:pPr algn="ctr"/>
            <a:r>
              <a:rPr lang="en-CA" sz="2000" dirty="0" smtClean="0"/>
              <a:t>100% completions, 1 win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53144" y="2622219"/>
            <a:ext cx="2797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C00000"/>
                </a:solidFill>
              </a:rPr>
              <a:t>Power Ranger </a:t>
            </a:r>
            <a:r>
              <a:rPr lang="en-CA" sz="2000" dirty="0" smtClean="0"/>
              <a:t>(1996-    )</a:t>
            </a:r>
          </a:p>
          <a:p>
            <a:pPr algn="ctr"/>
            <a:r>
              <a:rPr lang="en-CA" sz="2000" dirty="0" err="1" smtClean="0"/>
              <a:t>Pyatigorsk</a:t>
            </a:r>
            <a:r>
              <a:rPr lang="en-CA" sz="2000" dirty="0" smtClean="0"/>
              <a:t> x TW </a:t>
            </a:r>
            <a:r>
              <a:rPr lang="en-CA" sz="2000" dirty="0" err="1" smtClean="0"/>
              <a:t>Czorta</a:t>
            </a:r>
            <a:endParaRPr lang="en-CA" sz="2000" dirty="0" smtClean="0"/>
          </a:p>
          <a:p>
            <a:pPr algn="ctr"/>
            <a:r>
              <a:rPr lang="en-CA" sz="2000" dirty="0" smtClean="0"/>
              <a:t>9 Top Ten, 1 win, 2 2</a:t>
            </a:r>
            <a:r>
              <a:rPr lang="en-CA" sz="2000" baseline="30000" dirty="0" smtClean="0"/>
              <a:t>nd</a:t>
            </a:r>
            <a:endParaRPr lang="en-CA" sz="20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1616" y="2647965"/>
            <a:ext cx="28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C00000"/>
                </a:solidFill>
              </a:rPr>
              <a:t>Hiroko </a:t>
            </a:r>
            <a:r>
              <a:rPr lang="en-CA" sz="2000" dirty="0" smtClean="0"/>
              <a:t>(1997-   ) </a:t>
            </a:r>
            <a:r>
              <a:rPr lang="en-CA" sz="2000" dirty="0" err="1" smtClean="0"/>
              <a:t>Pyatigorsk</a:t>
            </a:r>
            <a:r>
              <a:rPr lang="en-CA" sz="2000" dirty="0" smtClean="0"/>
              <a:t> x My Madame</a:t>
            </a:r>
          </a:p>
          <a:p>
            <a:pPr algn="ctr"/>
            <a:r>
              <a:rPr lang="en-CA" sz="2000" dirty="0" smtClean="0"/>
              <a:t>12 Top Tens, 1 BC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3407" y="574984"/>
            <a:ext cx="334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C00000"/>
                </a:solidFill>
              </a:rPr>
              <a:t>Savour The Moment </a:t>
            </a:r>
            <a:r>
              <a:rPr lang="en-CA" sz="2000" dirty="0" smtClean="0"/>
              <a:t>(1994-    ) *</a:t>
            </a:r>
            <a:r>
              <a:rPr lang="en-CA" sz="2000" dirty="0" err="1" smtClean="0"/>
              <a:t>Sekstans</a:t>
            </a:r>
            <a:r>
              <a:rPr lang="en-CA" sz="2000" dirty="0" smtClean="0"/>
              <a:t> x Moment of Mine </a:t>
            </a:r>
          </a:p>
          <a:p>
            <a:pPr algn="ctr"/>
            <a:r>
              <a:rPr lang="en-CA" sz="2000" dirty="0" smtClean="0"/>
              <a:t>2540 miles, 5 wins, </a:t>
            </a:r>
            <a:r>
              <a:rPr lang="en-CA" sz="2000" dirty="0"/>
              <a:t>7</a:t>
            </a:r>
            <a:r>
              <a:rPr lang="en-CA" sz="2000" dirty="0" smtClean="0"/>
              <a:t> seconds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" y="170729"/>
            <a:ext cx="2454970" cy="2406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6" y="3822191"/>
            <a:ext cx="2104552" cy="3008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51" y="3701079"/>
            <a:ext cx="2139053" cy="3131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72" y="3691060"/>
            <a:ext cx="1818881" cy="31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316"/>
            <a:ext cx="6894575" cy="25295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4000" dirty="0" smtClean="0">
                <a:solidFill>
                  <a:srgbClr val="C00000"/>
                </a:solidFill>
                <a:latin typeface="+mn-lt"/>
              </a:rPr>
              <a:t>Moment of Mine (1984-2012)</a:t>
            </a:r>
            <a:br>
              <a:rPr lang="en-CA" sz="4000" dirty="0" smtClean="0">
                <a:solidFill>
                  <a:srgbClr val="C00000"/>
                </a:solidFill>
                <a:latin typeface="+mn-lt"/>
              </a:rPr>
            </a:br>
            <a:r>
              <a:rPr lang="en-CA" sz="3200" dirty="0" smtClean="0">
                <a:latin typeface="+mn-lt"/>
              </a:rPr>
              <a:t>*El </a:t>
            </a:r>
            <a:r>
              <a:rPr lang="en-CA" sz="3200" dirty="0" err="1" smtClean="0">
                <a:latin typeface="+mn-lt"/>
              </a:rPr>
              <a:t>Kasaka</a:t>
            </a:r>
            <a:r>
              <a:rPr lang="en-CA" sz="3200" dirty="0" smtClean="0">
                <a:latin typeface="+mn-lt"/>
              </a:rPr>
              <a:t> x Magic </a:t>
            </a:r>
            <a:r>
              <a:rPr lang="en-CA" sz="3200" dirty="0" err="1" smtClean="0">
                <a:latin typeface="+mn-lt"/>
              </a:rPr>
              <a:t>Momment</a:t>
            </a:r>
            <a:r>
              <a:rPr lang="en-CA" sz="4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CA" sz="4000" dirty="0" smtClean="0">
                <a:solidFill>
                  <a:srgbClr val="C00000"/>
                </a:solidFill>
                <a:latin typeface="+mn-lt"/>
              </a:rPr>
            </a:br>
            <a:r>
              <a:rPr lang="en-CA" sz="4000" dirty="0" smtClean="0">
                <a:solidFill>
                  <a:srgbClr val="C00000"/>
                </a:solidFill>
                <a:latin typeface="+mn-lt"/>
              </a:rPr>
              <a:t>Sturgeon Creek Arabians (SCA) Foundation Mare</a:t>
            </a:r>
            <a:endParaRPr lang="en-CA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" y="3496873"/>
            <a:ext cx="6821424" cy="256031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3900" dirty="0" smtClean="0"/>
              <a:t>Dam of 10 (6 fillies, 4 geldings)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3900" dirty="0" smtClean="0"/>
              <a:t>Dam of 4 successful endurance competitors, with many wins and Best Conditioned awards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/>
          <a:stretch/>
        </p:blipFill>
        <p:spPr>
          <a:xfrm>
            <a:off x="7150608" y="-270"/>
            <a:ext cx="5041392" cy="6437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0944" y="643737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Moment of Mine, 1986 Champion Mare, &amp; Carl Fudge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06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35941"/>
            <a:ext cx="11247120" cy="1325563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+mn-lt"/>
              </a:rPr>
              <a:t>Pyatigorsk (1979-2003), </a:t>
            </a:r>
            <a:r>
              <a:rPr lang="en-CA" sz="3200" dirty="0" smtClean="0">
                <a:latin typeface="+mn-lt"/>
              </a:rPr>
              <a:t>Pietuszok </a:t>
            </a:r>
            <a:r>
              <a:rPr lang="en-CA" sz="3200" dirty="0" err="1" smtClean="0">
                <a:latin typeface="+mn-lt"/>
              </a:rPr>
              <a:t>Dwa</a:t>
            </a:r>
            <a:r>
              <a:rPr lang="en-CA" sz="3200" dirty="0" smtClean="0">
                <a:latin typeface="+mn-lt"/>
              </a:rPr>
              <a:t> x </a:t>
            </a:r>
            <a:r>
              <a:rPr lang="en-CA" sz="3200" dirty="0" err="1" smtClean="0">
                <a:latin typeface="+mn-lt"/>
              </a:rPr>
              <a:t>Mistical</a:t>
            </a:r>
            <a:r>
              <a:rPr lang="en-CA" sz="3200" dirty="0" smtClean="0">
                <a:latin typeface="+mn-lt"/>
              </a:rPr>
              <a:t> Lady</a:t>
            </a:r>
            <a:r>
              <a:rPr lang="en-CA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CA" dirty="0" smtClean="0">
                <a:solidFill>
                  <a:srgbClr val="C00000"/>
                </a:solidFill>
                <a:latin typeface="+mn-lt"/>
              </a:rPr>
            </a:br>
            <a:r>
              <a:rPr lang="en-CA" dirty="0" smtClean="0">
                <a:solidFill>
                  <a:srgbClr val="C00000"/>
                </a:solidFill>
                <a:latin typeface="+mn-lt"/>
              </a:rPr>
              <a:t>SCA Foundation Stallion</a:t>
            </a:r>
            <a:endParaRPr lang="en-CA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2943" r="4458" b="5709"/>
          <a:stretch/>
        </p:blipFill>
        <p:spPr>
          <a:xfrm>
            <a:off x="54864" y="1847088"/>
            <a:ext cx="5660136" cy="497433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8696"/>
          <a:stretch/>
        </p:blipFill>
        <p:spPr>
          <a:xfrm>
            <a:off x="5705856" y="3054096"/>
            <a:ext cx="3029712" cy="3767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1392" y="1636776"/>
            <a:ext cx="31912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A leading Canadian-bred Arabian sire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Stood at stud at SCA for 8 years (1993-2000)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Sire or grandsire of 21 of 27 SCA-bred endurance competitors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5448" y="1490472"/>
            <a:ext cx="536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Pyatigorsk</a:t>
            </a:r>
            <a:r>
              <a:rPr lang="en-CA" dirty="0" smtClean="0"/>
              <a:t> ridden by Charlene Lewis , endurance trainer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22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68328" cy="1325563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+mn-lt"/>
              </a:rPr>
              <a:t>Reason To Believe (1998 -     ) and Cheryl Dell, DVM</a:t>
            </a:r>
            <a:r>
              <a:rPr lang="en-CA" dirty="0">
                <a:solidFill>
                  <a:srgbClr val="C00000"/>
                </a:solidFill>
                <a:latin typeface="+mn-lt"/>
              </a:rPr>
              <a:t/>
            </a:r>
            <a:br>
              <a:rPr lang="en-CA" dirty="0">
                <a:solidFill>
                  <a:srgbClr val="C00000"/>
                </a:solidFill>
                <a:latin typeface="+mn-lt"/>
              </a:rPr>
            </a:br>
            <a:r>
              <a:rPr lang="en-CA" sz="3200" dirty="0" err="1" smtClean="0">
                <a:latin typeface="+mn-lt"/>
              </a:rPr>
              <a:t>Pyatigorsk</a:t>
            </a:r>
            <a:r>
              <a:rPr lang="en-CA" sz="3200" dirty="0" smtClean="0">
                <a:latin typeface="+mn-lt"/>
              </a:rPr>
              <a:t> x </a:t>
            </a:r>
            <a:r>
              <a:rPr lang="en-CA" sz="3200" dirty="0" err="1" smtClean="0">
                <a:latin typeface="+mn-lt"/>
              </a:rPr>
              <a:t>Resza</a:t>
            </a:r>
            <a:endParaRPr lang="en-CA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16" y="2153429"/>
            <a:ext cx="6354087" cy="4538634"/>
          </a:xfrm>
        </p:spPr>
      </p:pic>
      <p:sp>
        <p:nvSpPr>
          <p:cNvPr id="5" name="Rectangle 4"/>
          <p:cNvSpPr/>
          <p:nvPr/>
        </p:nvSpPr>
        <p:spPr>
          <a:xfrm>
            <a:off x="137160" y="2167748"/>
            <a:ext cx="56795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Members </a:t>
            </a:r>
            <a:r>
              <a:rPr lang="en-CA" sz="3200" dirty="0"/>
              <a:t>of </a:t>
            </a:r>
            <a:r>
              <a:rPr lang="en-CA" sz="3200" dirty="0" smtClean="0"/>
              <a:t>Team USA, 2008 </a:t>
            </a:r>
            <a:r>
              <a:rPr lang="en-CA" sz="3200" dirty="0"/>
              <a:t>World Endurance Championship, </a:t>
            </a:r>
            <a:r>
              <a:rPr lang="en-CA" sz="3200" dirty="0" smtClean="0"/>
              <a:t>Malaysia</a:t>
            </a:r>
            <a:endParaRPr lang="en-CA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US National and Regions 2 &amp; 4, Endurance 100-mile Champion and Reserve Champion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27 Top Tens </a:t>
            </a:r>
            <a:r>
              <a:rPr lang="en-CA" sz="3200" dirty="0"/>
              <a:t> (11 </a:t>
            </a:r>
            <a:r>
              <a:rPr lang="en-CA" sz="3200" dirty="0" smtClean="0"/>
              <a:t>wins, 6 Best Conditioned Awards) out of 29 races</a:t>
            </a:r>
          </a:p>
        </p:txBody>
      </p:sp>
    </p:spTree>
    <p:extLst>
      <p:ext uri="{BB962C8B-B14F-4D97-AF65-F5344CB8AC3E}">
        <p14:creationId xmlns:p14="http://schemas.microsoft.com/office/powerpoint/2010/main" val="1890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52632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C00000"/>
                </a:solidFill>
                <a:latin typeface="+mn-lt"/>
              </a:rPr>
              <a:t>SCA </a:t>
            </a:r>
            <a:r>
              <a:rPr lang="en-CA" dirty="0" err="1">
                <a:solidFill>
                  <a:srgbClr val="C00000"/>
                </a:solidFill>
                <a:latin typeface="+mn-lt"/>
              </a:rPr>
              <a:t>Dartagnan</a:t>
            </a:r>
            <a:r>
              <a:rPr lang="en-CA" dirty="0">
                <a:solidFill>
                  <a:srgbClr val="C00000"/>
                </a:solidFill>
                <a:latin typeface="+mn-lt"/>
              </a:rPr>
              <a:t> (1990 - </a:t>
            </a:r>
            <a:r>
              <a:rPr lang="en-CA" dirty="0" smtClean="0">
                <a:solidFill>
                  <a:srgbClr val="C00000"/>
                </a:solidFill>
                <a:latin typeface="+mn-lt"/>
              </a:rPr>
              <a:t>    ) and Myna </a:t>
            </a:r>
            <a:r>
              <a:rPr lang="en-CA" dirty="0" err="1" smtClean="0">
                <a:solidFill>
                  <a:srgbClr val="C00000"/>
                </a:solidFill>
                <a:latin typeface="+mn-lt"/>
              </a:rPr>
              <a:t>Cryderman</a:t>
            </a:r>
            <a:r>
              <a:rPr lang="en-CA" dirty="0" smtClean="0">
                <a:latin typeface="+mn-lt"/>
              </a:rPr>
              <a:t/>
            </a:r>
            <a:br>
              <a:rPr lang="en-CA" dirty="0" smtClean="0">
                <a:latin typeface="+mn-lt"/>
              </a:rPr>
            </a:br>
            <a:r>
              <a:rPr lang="en-CA" sz="3200" dirty="0" smtClean="0">
                <a:latin typeface="+mn-lt"/>
              </a:rPr>
              <a:t>*El </a:t>
            </a:r>
            <a:r>
              <a:rPr lang="en-CA" sz="3200" dirty="0" err="1" smtClean="0">
                <a:latin typeface="+mn-lt"/>
              </a:rPr>
              <a:t>Kasaka</a:t>
            </a:r>
            <a:r>
              <a:rPr lang="en-CA" sz="3200" dirty="0" smtClean="0">
                <a:latin typeface="+mn-lt"/>
              </a:rPr>
              <a:t> x *Dolly</a:t>
            </a:r>
            <a:endParaRPr lang="en-CA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29" y="1921446"/>
            <a:ext cx="5854119" cy="4351338"/>
          </a:xfrm>
        </p:spPr>
      </p:pic>
      <p:sp>
        <p:nvSpPr>
          <p:cNvPr id="3" name="TextBox 2"/>
          <p:cNvSpPr txBox="1"/>
          <p:nvPr/>
        </p:nvSpPr>
        <p:spPr>
          <a:xfrm>
            <a:off x="78789" y="2614724"/>
            <a:ext cx="59893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Members of Team Canada, 2002 World Endurance Championship, United Arab Emirates (UAE)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Region 6 Endurance Champion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Won multiple endurance races and Best Conditioned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2400 AERC Competitive miles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412480" y="6318876"/>
            <a:ext cx="19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Training in the UAE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3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9619488" cy="1325563"/>
          </a:xfrm>
        </p:spPr>
        <p:txBody>
          <a:bodyPr/>
          <a:lstStyle/>
          <a:p>
            <a:pPr algn="ctr"/>
            <a:r>
              <a:rPr lang="en-CA" dirty="0" err="1" smtClean="0">
                <a:solidFill>
                  <a:srgbClr val="C00000"/>
                </a:solidFill>
                <a:latin typeface="+mn-lt"/>
              </a:rPr>
              <a:t>Mistansza</a:t>
            </a:r>
            <a:r>
              <a:rPr lang="en-CA" dirty="0" smtClean="0">
                <a:solidFill>
                  <a:srgbClr val="C00000"/>
                </a:solidFill>
                <a:latin typeface="+mn-lt"/>
              </a:rPr>
              <a:t> (1992 -     ) and Charlene Lewis</a:t>
            </a:r>
            <a:br>
              <a:rPr lang="en-CA" dirty="0" smtClean="0">
                <a:solidFill>
                  <a:srgbClr val="C00000"/>
                </a:solidFill>
                <a:latin typeface="+mn-lt"/>
              </a:rPr>
            </a:br>
            <a:r>
              <a:rPr lang="en-CA" dirty="0" smtClean="0">
                <a:latin typeface="+mn-lt"/>
              </a:rPr>
              <a:t>*</a:t>
            </a:r>
            <a:r>
              <a:rPr lang="en-CA" sz="3200" dirty="0" err="1" smtClean="0">
                <a:latin typeface="+mn-lt"/>
              </a:rPr>
              <a:t>Sekstans</a:t>
            </a:r>
            <a:r>
              <a:rPr lang="en-CA" sz="3200" dirty="0" smtClean="0">
                <a:latin typeface="+mn-lt"/>
              </a:rPr>
              <a:t> x Moment Of Mine</a:t>
            </a:r>
            <a:endParaRPr lang="en-CA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" y="2306288"/>
            <a:ext cx="56795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Endurance winner, 14 Top Tens and 2 Best Conditioned Awards</a:t>
            </a:r>
            <a:endParaRPr lang="en-CA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Completed the 1998 </a:t>
            </a:r>
            <a:r>
              <a:rPr lang="en-CA" sz="3200" dirty="0" err="1" smtClean="0"/>
              <a:t>Tevis</a:t>
            </a:r>
            <a:r>
              <a:rPr lang="en-CA" sz="3200" dirty="0" smtClean="0"/>
              <a:t> Cup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/>
              <a:t>Completed 49 of 52 rides for over 2600 miles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79" y="1962785"/>
            <a:ext cx="5491890" cy="4351338"/>
          </a:xfrm>
        </p:spPr>
      </p:pic>
      <p:sp>
        <p:nvSpPr>
          <p:cNvPr id="3" name="TextBox 2"/>
          <p:cNvSpPr txBox="1"/>
          <p:nvPr/>
        </p:nvSpPr>
        <p:spPr>
          <a:xfrm>
            <a:off x="6364224" y="6355081"/>
            <a:ext cx="483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Climbing Cougar Rock, 1998 </a:t>
            </a:r>
            <a:r>
              <a:rPr lang="en-CA" sz="2400" dirty="0" err="1" smtClean="0"/>
              <a:t>Tevis</a:t>
            </a:r>
            <a:r>
              <a:rPr lang="en-CA" sz="2400" dirty="0" smtClean="0"/>
              <a:t> Cup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046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145669"/>
            <a:ext cx="105373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C00000"/>
                </a:solidFill>
                <a:latin typeface="+mn-lt"/>
              </a:rPr>
              <a:t>Be My Love (1996 -    ) and Susan Friedman</a:t>
            </a:r>
            <a:br>
              <a:rPr lang="en-CA" dirty="0" smtClean="0">
                <a:solidFill>
                  <a:srgbClr val="C00000"/>
                </a:solidFill>
                <a:latin typeface="+mn-lt"/>
              </a:rPr>
            </a:br>
            <a:r>
              <a:rPr lang="en-CA" sz="3200" dirty="0" err="1" smtClean="0">
                <a:latin typeface="+mn-lt"/>
              </a:rPr>
              <a:t>Pyatigorsk</a:t>
            </a:r>
            <a:r>
              <a:rPr lang="en-CA" sz="3200" dirty="0" smtClean="0">
                <a:latin typeface="+mn-lt"/>
              </a:rPr>
              <a:t> x </a:t>
            </a:r>
            <a:r>
              <a:rPr lang="en-CA" sz="3200" dirty="0" err="1" smtClean="0">
                <a:latin typeface="+mn-lt"/>
              </a:rPr>
              <a:t>Balalovja</a:t>
            </a:r>
            <a:r>
              <a:rPr lang="en-CA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CA" dirty="0" smtClean="0">
                <a:solidFill>
                  <a:srgbClr val="C00000"/>
                </a:solidFill>
                <a:latin typeface="+mn-lt"/>
              </a:rPr>
            </a:br>
            <a:endParaRPr lang="en-CA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62" y="1395856"/>
            <a:ext cx="5570962" cy="5434371"/>
          </a:xfrm>
        </p:spPr>
      </p:pic>
      <p:sp>
        <p:nvSpPr>
          <p:cNvPr id="3" name="TextBox 2"/>
          <p:cNvSpPr txBox="1"/>
          <p:nvPr/>
        </p:nvSpPr>
        <p:spPr>
          <a:xfrm>
            <a:off x="320040" y="2194560"/>
            <a:ext cx="51937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AERC Decade Team members (2003-2012)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Race Winner, 12 Top Tens, 94% completion rate (53 starts)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Still competing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8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3" y="1679053"/>
            <a:ext cx="6022024" cy="4785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248" y="329184"/>
            <a:ext cx="1028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solidFill>
                  <a:srgbClr val="C00000"/>
                </a:solidFill>
              </a:rPr>
              <a:t>Spirited Music (1996 -     ) and Brooke Schick</a:t>
            </a:r>
          </a:p>
          <a:p>
            <a:pPr algn="ctr"/>
            <a:r>
              <a:rPr lang="en-CA" sz="3200" dirty="0" smtClean="0"/>
              <a:t>Pistaschio x Kaluwa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1680560"/>
            <a:ext cx="49011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AERC Decade Team members (2002-2013)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Completed the 2006 </a:t>
            </a:r>
            <a:r>
              <a:rPr lang="en-CA" sz="3200" dirty="0" err="1" smtClean="0"/>
              <a:t>Tevis</a:t>
            </a:r>
            <a:r>
              <a:rPr lang="en-CA" sz="3200" dirty="0" smtClean="0"/>
              <a:t> Cup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92% completion rate (57 starts)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Still competing</a:t>
            </a:r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82128" y="6464808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2006 </a:t>
            </a:r>
            <a:r>
              <a:rPr lang="en-CA" dirty="0" err="1" smtClean="0"/>
              <a:t>Tevis</a:t>
            </a:r>
            <a:r>
              <a:rPr lang="en-CA" dirty="0" smtClean="0"/>
              <a:t> Cup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37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146304"/>
            <a:ext cx="11932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rgbClr val="C00000"/>
                </a:solidFill>
              </a:rPr>
              <a:t>Seek The Moment (1995 -     ) and Cheryl Dell, DVM</a:t>
            </a:r>
          </a:p>
          <a:p>
            <a:pPr algn="ctr"/>
            <a:r>
              <a:rPr lang="en-CA" sz="3200" dirty="0" smtClean="0"/>
              <a:t>*</a:t>
            </a:r>
            <a:r>
              <a:rPr lang="en-CA" sz="3200" dirty="0" err="1" smtClean="0"/>
              <a:t>Sekstans</a:t>
            </a:r>
            <a:r>
              <a:rPr lang="en-CA" sz="3200" dirty="0" smtClean="0"/>
              <a:t> x Moment Of Mine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2395728"/>
            <a:ext cx="4901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2001 Region 1 50-Mile Endurance Champion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Top Ten in 25 of 26 Completions (1425 miles, 12 wins, 6 seconds, 1 Best Conditioned Award)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89" y="1625060"/>
            <a:ext cx="6343270" cy="4757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6480" y="6382512"/>
            <a:ext cx="478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Winning the 2001 Norco Region1, Championship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52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456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STURGEON CREEK ARABIANS  BREEDING PROGRAM TOP 11 ENDURANCE HORSES</vt:lpstr>
      <vt:lpstr>Moment of Mine (1984-2012) *El Kasaka x Magic Momment Sturgeon Creek Arabians (SCA) Foundation Mare</vt:lpstr>
      <vt:lpstr>Pyatigorsk (1979-2003), Pietuszok Dwa x Mistical Lady SCA Foundation Stallion</vt:lpstr>
      <vt:lpstr>Reason To Believe (1998 -     ) and Cheryl Dell, DVM Pyatigorsk x Resza</vt:lpstr>
      <vt:lpstr>SCA Dartagnan (1990 -     ) and Myna Cryderman *El Kasaka x *Dolly</vt:lpstr>
      <vt:lpstr>Mistansza (1992 -     ) and Charlene Lewis *Sekstans x Moment Of Mine</vt:lpstr>
      <vt:lpstr>Be My Love (1996 -    ) and Susan Friedman Pyatigorsk x Balalovja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 Fudge with Moment of Mine</dc:title>
  <dc:creator>Helios Hernandez</dc:creator>
  <cp:lastModifiedBy>Helios Hernandez</cp:lastModifiedBy>
  <cp:revision>79</cp:revision>
  <dcterms:created xsi:type="dcterms:W3CDTF">2014-01-20T23:07:58Z</dcterms:created>
  <dcterms:modified xsi:type="dcterms:W3CDTF">2014-02-18T22:49:50Z</dcterms:modified>
</cp:coreProperties>
</file>